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26"/>
  </p:notesMasterIdLst>
  <p:handoutMasterIdLst>
    <p:handoutMasterId r:id="rId27"/>
  </p:handoutMasterIdLst>
  <p:sldIdLst>
    <p:sldId id="256" r:id="rId6"/>
    <p:sldId id="283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284" r:id="rId17"/>
    <p:sldId id="287" r:id="rId18"/>
    <p:sldId id="301" r:id="rId19"/>
    <p:sldId id="302" r:id="rId20"/>
    <p:sldId id="303" r:id="rId21"/>
    <p:sldId id="304" r:id="rId22"/>
    <p:sldId id="305" r:id="rId23"/>
    <p:sldId id="291" r:id="rId24"/>
    <p:sldId id="282" r:id="rId25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33" autoAdjust="0"/>
    <p:restoredTop sz="96142" autoAdjust="0"/>
  </p:normalViewPr>
  <p:slideViewPr>
    <p:cSldViewPr snapToGrid="0">
      <p:cViewPr varScale="1">
        <p:scale>
          <a:sx n="96" d="100"/>
          <a:sy n="96" d="100"/>
        </p:scale>
        <p:origin x="-104" y="43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5/15/15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5/15/15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Roles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2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 Name:   node2</a:t>
            </a:r>
          </a:p>
          <a:p>
            <a:r>
              <a:rPr lang="en-US" dirty="0"/>
              <a:t>Environment: _default</a:t>
            </a:r>
          </a:p>
          <a:p>
            <a:r>
              <a:rPr lang="en-US" dirty="0"/>
              <a:t>FQDN:        ip-10-198-31-238.us-west-1.compute.internal</a:t>
            </a:r>
          </a:p>
          <a:p>
            <a:r>
              <a:rPr lang="en-US" dirty="0"/>
              <a:t>IP:          50.18.19.208</a:t>
            </a:r>
          </a:p>
          <a:p>
            <a:r>
              <a:rPr lang="en-US" dirty="0"/>
              <a:t>Run List:    role[proxy]</a:t>
            </a:r>
          </a:p>
          <a:p>
            <a:r>
              <a:rPr lang="en-US" dirty="0"/>
              <a:t>Roles:</a:t>
            </a:r>
          </a:p>
          <a:p>
            <a:r>
              <a:rPr lang="en-US" dirty="0"/>
              <a:t>Recipes:     </a:t>
            </a:r>
            <a:r>
              <a:rPr lang="en-US" dirty="0" err="1"/>
              <a:t>myhaproxy</a:t>
            </a:r>
            <a:r>
              <a:rPr lang="en-US" dirty="0"/>
              <a:t>, </a:t>
            </a:r>
            <a:r>
              <a:rPr lang="en-US" dirty="0" err="1"/>
              <a:t>myhaproxy</a:t>
            </a:r>
            <a:r>
              <a:rPr lang="en-US" dirty="0"/>
              <a:t>::default, </a:t>
            </a:r>
            <a:r>
              <a:rPr lang="en-US" dirty="0" err="1"/>
              <a:t>haproxy</a:t>
            </a:r>
            <a:r>
              <a:rPr lang="en-US" dirty="0"/>
              <a:t>::default, </a:t>
            </a:r>
            <a:r>
              <a:rPr lang="en-US" dirty="0" err="1"/>
              <a:t>haproxy</a:t>
            </a:r>
            <a:r>
              <a:rPr lang="en-US" dirty="0"/>
              <a:t>::</a:t>
            </a:r>
            <a:r>
              <a:rPr lang="en-US" dirty="0" err="1"/>
              <a:t>install_package</a:t>
            </a:r>
            <a:endParaRPr lang="en-US" dirty="0"/>
          </a:p>
          <a:p>
            <a:r>
              <a:rPr lang="en-US" dirty="0"/>
              <a:t>Platform:    </a:t>
            </a:r>
            <a:r>
              <a:rPr lang="en-US" dirty="0" err="1"/>
              <a:t>ubuntu</a:t>
            </a:r>
            <a:r>
              <a:rPr lang="en-US" dirty="0"/>
              <a:t> 14.04</a:t>
            </a:r>
          </a:p>
          <a:p>
            <a:r>
              <a:rPr lang="en-US" dirty="0"/>
              <a:t>Tags: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show node2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4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c2-50-18-19-208.us-west-1.compute.amazonaws.com Starting Chef Client, version 12.3.0</a:t>
            </a:r>
          </a:p>
          <a:p>
            <a:r>
              <a:rPr lang="en-US" dirty="0"/>
              <a:t>ec2-50-18-19-208.us-west-1.compute.amazonaws.com resolving cookbooks for run list: ["</a:t>
            </a:r>
            <a:r>
              <a:rPr lang="en-US" dirty="0" err="1"/>
              <a:t>myhaproxy</a:t>
            </a:r>
            <a:r>
              <a:rPr lang="en-US" dirty="0"/>
              <a:t>"]</a:t>
            </a:r>
          </a:p>
          <a:p>
            <a:r>
              <a:rPr lang="en-US" dirty="0"/>
              <a:t>ec2-50-18-19-208.us-west-1.compute.amazonaws.com Synchronizing Cookbooks:</a:t>
            </a:r>
          </a:p>
          <a:p>
            <a:r>
              <a:rPr lang="en-US" dirty="0"/>
              <a:t>ec2-50-18-19-208.us-west-1.compute.amazonaws.com   - build-essential</a:t>
            </a:r>
          </a:p>
          <a:p>
            <a:r>
              <a:rPr lang="en-US" dirty="0"/>
              <a:t>ec2-50-18-19-208.us-west-1.compute.amazonaws.com   - </a:t>
            </a:r>
            <a:r>
              <a:rPr lang="en-US" dirty="0" err="1"/>
              <a:t>cpu</a:t>
            </a:r>
            <a:endParaRPr lang="en-US" dirty="0"/>
          </a:p>
          <a:p>
            <a:r>
              <a:rPr lang="en-US" dirty="0"/>
              <a:t>ec2-50-18-19-208.us-west-1.compute.amazonaws.com   - </a:t>
            </a:r>
            <a:r>
              <a:rPr lang="en-US" dirty="0" err="1"/>
              <a:t>haproxy</a:t>
            </a:r>
            <a:endParaRPr lang="en-US" dirty="0"/>
          </a:p>
          <a:p>
            <a:r>
              <a:rPr lang="en-US" dirty="0"/>
              <a:t>ec2-50-18-19-208.us-west-1.compute.amazonaws.com   - </a:t>
            </a:r>
            <a:r>
              <a:rPr lang="en-US" dirty="0" err="1"/>
              <a:t>myhaproxy</a:t>
            </a:r>
            <a:endParaRPr lang="en-US" dirty="0"/>
          </a:p>
          <a:p>
            <a:r>
              <a:rPr lang="en-US" dirty="0"/>
              <a:t>ec2-50-18-19-208.us-west-1.compute.amazonaws.com Compiling Cookbooks...</a:t>
            </a:r>
          </a:p>
          <a:p>
            <a:r>
              <a:rPr lang="en-US" dirty="0"/>
              <a:t>ec2-50-18-19-208.us-west-1.compute.amazonaws.com Converging 9 resources</a:t>
            </a:r>
          </a:p>
          <a:p>
            <a:r>
              <a:rPr lang="en-US" dirty="0"/>
              <a:t>ec2-50-18-19-208.us-west-1.compute.amazonaws.com Recipe: </a:t>
            </a:r>
            <a:r>
              <a:rPr lang="en-US" dirty="0" err="1"/>
              <a:t>haproxy</a:t>
            </a:r>
            <a:r>
              <a:rPr lang="en-US" dirty="0"/>
              <a:t>::</a:t>
            </a:r>
            <a:r>
              <a:rPr lang="en-US" dirty="0" err="1"/>
              <a:t>install_package</a:t>
            </a:r>
            <a:endParaRPr lang="en-US" dirty="0"/>
          </a:p>
          <a:p>
            <a:r>
              <a:rPr lang="en-US" dirty="0"/>
              <a:t>ec2-50-18-19-208.us-west-1.compute.amazonaws.com   * </a:t>
            </a:r>
            <a:r>
              <a:rPr lang="en-US" dirty="0" err="1"/>
              <a:t>apt_package</a:t>
            </a:r>
            <a:r>
              <a:rPr lang="en-US" dirty="0"/>
              <a:t>[</a:t>
            </a:r>
            <a:r>
              <a:rPr lang="en-US" dirty="0" err="1"/>
              <a:t>haproxy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ec2-50-18-19-208.us-west-1.compute.amazonaws.com   * directory[/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haproxy</a:t>
            </a:r>
            <a:r>
              <a:rPr lang="en-US" dirty="0"/>
              <a:t>] action create (up to date)</a:t>
            </a:r>
          </a:p>
          <a:p>
            <a:r>
              <a:rPr lang="en-US" dirty="0"/>
              <a:t>ec2-50-18-19-208.us-west-1.compute.amazonaws.com   * template[/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init.d</a:t>
            </a:r>
            <a:r>
              <a:rPr lang="en-US" dirty="0"/>
              <a:t>/</a:t>
            </a:r>
            <a:r>
              <a:rPr lang="en-US" dirty="0" err="1"/>
              <a:t>haproxy</a:t>
            </a:r>
            <a:r>
              <a:rPr lang="en-US" dirty="0"/>
              <a:t>] action create (up to date)</a:t>
            </a:r>
          </a:p>
          <a:p>
            <a:r>
              <a:rPr lang="en-US" dirty="0"/>
              <a:t>ec2-50-18-19-208.us-west-1.compute.amazonaws.com Recipe: </a:t>
            </a:r>
            <a:r>
              <a:rPr lang="en-US" dirty="0" err="1"/>
              <a:t>haproxy</a:t>
            </a:r>
            <a:r>
              <a:rPr lang="en-US" dirty="0"/>
              <a:t>::default</a:t>
            </a:r>
          </a:p>
          <a:p>
            <a:r>
              <a:rPr lang="en-US" dirty="0"/>
              <a:t>ec2-50-18-19-208.us-west-1.compute.amazonaws.com   * </a:t>
            </a:r>
            <a:r>
              <a:rPr lang="en-US" dirty="0" err="1"/>
              <a:t>cookbook_file</a:t>
            </a:r>
            <a:r>
              <a:rPr lang="en-US" dirty="0"/>
              <a:t>[/</a:t>
            </a:r>
            <a:r>
              <a:rPr lang="en-US" dirty="0" err="1"/>
              <a:t>etc</a:t>
            </a:r>
            <a:r>
              <a:rPr lang="en-US" dirty="0"/>
              <a:t>/default/</a:t>
            </a:r>
            <a:r>
              <a:rPr lang="en-US" dirty="0" err="1"/>
              <a:t>haproxy</a:t>
            </a:r>
            <a:r>
              <a:rPr lang="en-US" dirty="0"/>
              <a:t>] action create (up to date)</a:t>
            </a:r>
          </a:p>
          <a:p>
            <a:r>
              <a:rPr lang="en-US" dirty="0"/>
              <a:t>ec2-50-18-19-208.us-west-1.compute.amazonaws.com   * </a:t>
            </a:r>
            <a:r>
              <a:rPr lang="en-US" dirty="0" err="1"/>
              <a:t>haproxy_lb</a:t>
            </a:r>
            <a:r>
              <a:rPr lang="en-US" dirty="0"/>
              <a:t>[admin] action create (up to date)</a:t>
            </a:r>
          </a:p>
          <a:p>
            <a:r>
              <a:rPr lang="en-US" dirty="0"/>
              <a:t>ec2-50-18-19-208.us-west-1.compute.amazonaws.com   * </a:t>
            </a:r>
            <a:r>
              <a:rPr lang="en-US" dirty="0" err="1"/>
              <a:t>haproxy_lb</a:t>
            </a:r>
            <a:r>
              <a:rPr lang="en-US" dirty="0"/>
              <a:t>[http] action create (up to date)</a:t>
            </a:r>
          </a:p>
          <a:p>
            <a:r>
              <a:rPr lang="en-US" dirty="0"/>
              <a:t>ec2-50-18-19-208.us-west-1.compute.amazonaws.com   * </a:t>
            </a:r>
            <a:r>
              <a:rPr lang="en-US" dirty="0" err="1"/>
              <a:t>haproxy_lb</a:t>
            </a:r>
            <a:r>
              <a:rPr lang="en-US" dirty="0"/>
              <a:t>[servers-http] action create (up to date)</a:t>
            </a:r>
          </a:p>
          <a:p>
            <a:r>
              <a:rPr lang="en-US" dirty="0"/>
              <a:t>ec2-50-18-19-208.us-west-1.compute.amazonaws.com   * template[/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haproxy</a:t>
            </a:r>
            <a:r>
              <a:rPr lang="en-US" dirty="0"/>
              <a:t>/</a:t>
            </a:r>
            <a:r>
              <a:rPr lang="en-US" dirty="0" err="1"/>
              <a:t>haproxy.cfg</a:t>
            </a:r>
            <a:r>
              <a:rPr lang="en-US" dirty="0"/>
              <a:t>] action create (up to date)</a:t>
            </a:r>
          </a:p>
          <a:p>
            <a:r>
              <a:rPr lang="en-US" dirty="0"/>
              <a:t>ec2-50-18-19-208.us-west-1.compute.amazonaws.com   * service[</a:t>
            </a:r>
            <a:r>
              <a:rPr lang="en-US" dirty="0" err="1"/>
              <a:t>haproxy</a:t>
            </a:r>
            <a:r>
              <a:rPr lang="en-US" dirty="0"/>
              <a:t>] action enable (up to date)</a:t>
            </a:r>
          </a:p>
          <a:p>
            <a:r>
              <a:rPr lang="en-US" dirty="0"/>
              <a:t>ec2-50-18-19-208.us-west-1.compute.amazonaws.com   * service[</a:t>
            </a:r>
            <a:r>
              <a:rPr lang="en-US" dirty="0" err="1"/>
              <a:t>haproxy</a:t>
            </a:r>
            <a:r>
              <a:rPr lang="en-US" dirty="0"/>
              <a:t>] action start (up to date)</a:t>
            </a:r>
          </a:p>
          <a:p>
            <a:r>
              <a:rPr lang="en-US" dirty="0"/>
              <a:t>ec2-50-18-19-208.us-west-1.compute.amazonaws.com</a:t>
            </a:r>
          </a:p>
          <a:p>
            <a:r>
              <a:rPr lang="en-US" dirty="0"/>
              <a:t>ec2-50-18-19-208.us-west-1.compute.amazonaws.com Running handlers:</a:t>
            </a:r>
          </a:p>
          <a:p>
            <a:r>
              <a:rPr lang="en-US" dirty="0"/>
              <a:t>ec2-50-18-19-208.us-west-1.compute.amazonaws.com Running handlers complete</a:t>
            </a:r>
          </a:p>
          <a:p>
            <a:r>
              <a:rPr lang="en-US" dirty="0"/>
              <a:t>ec2-50-18-19-208.us-west-1.compute.amazonaws.com Chef Client finished, 0/10 resources updated in 5.579591689 seconds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</a:t>
            </a:r>
            <a:r>
              <a:rPr lang="en-US" dirty="0" err="1" smtClean="0"/>
              <a:t>ssh</a:t>
            </a:r>
            <a:r>
              <a:rPr lang="en-US" dirty="0" smtClean="0"/>
              <a:t> "name:node2" -x USER -P PWD "</a:t>
            </a:r>
            <a:r>
              <a:rPr lang="en-US" dirty="0" err="1" smtClean="0"/>
              <a:t>sudo</a:t>
            </a:r>
            <a:r>
              <a:rPr lang="en-US" dirty="0" smtClean="0"/>
              <a:t> chef-client"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1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Roles for Everyone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/>
              <a:t>Give our </a:t>
            </a:r>
            <a:r>
              <a:rPr lang="en-US" dirty="0" smtClean="0"/>
              <a:t>proxy node </a:t>
            </a:r>
            <a:r>
              <a:rPr lang="en-US" dirty="0"/>
              <a:t>a </a:t>
            </a:r>
            <a:r>
              <a:rPr lang="en-US" dirty="0" smtClean="0"/>
              <a:t>"proxy" Role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Give our web nodes a "web" Role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We will give our nodes a role to better describe them and so we can configure them in a similar manner.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82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Define a Web Role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Create a role named 'web' that has the run list 'recipe[apache]'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Set node1's run list to be "role[web]"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Set node3's run list to be "role[web]"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26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name "web"</a:t>
            </a:r>
          </a:p>
          <a:p>
            <a:r>
              <a:rPr lang="en-US" dirty="0" smtClean="0"/>
              <a:t>description "Web Server"</a:t>
            </a:r>
          </a:p>
          <a:p>
            <a:r>
              <a:rPr lang="en-US" dirty="0" err="1" smtClean="0"/>
              <a:t>run_list</a:t>
            </a:r>
            <a:r>
              <a:rPr lang="en-US" dirty="0" smtClean="0"/>
              <a:t> "recipe[apache]"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chef-repo/roles/</a:t>
            </a:r>
            <a:r>
              <a:rPr lang="en-US" dirty="0" err="1" smtClean="0"/>
              <a:t>web.rb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45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Updated Role web!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role from file </a:t>
            </a:r>
            <a:r>
              <a:rPr lang="en-US" dirty="0" err="1" smtClean="0"/>
              <a:t>web.rb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89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node1:</a:t>
            </a:r>
          </a:p>
          <a:p>
            <a:r>
              <a:rPr lang="en-US" dirty="0"/>
              <a:t>  </a:t>
            </a:r>
            <a:r>
              <a:rPr lang="en-US" dirty="0" err="1"/>
              <a:t>run_list</a:t>
            </a:r>
            <a:r>
              <a:rPr lang="en-US" dirty="0"/>
              <a:t>: role[web]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</a:t>
            </a:r>
            <a:r>
              <a:rPr lang="en-US" dirty="0" err="1" smtClean="0"/>
              <a:t>run_list</a:t>
            </a:r>
            <a:r>
              <a:rPr lang="en-US" dirty="0" smtClean="0"/>
              <a:t> set node1 "role[web]"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86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node3: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run_list</a:t>
            </a:r>
            <a:r>
              <a:rPr lang="en-US" dirty="0"/>
              <a:t>: role[web]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</a:t>
            </a:r>
            <a:r>
              <a:rPr lang="en-US" dirty="0" err="1" smtClean="0"/>
              <a:t>run_list</a:t>
            </a:r>
            <a:r>
              <a:rPr lang="en-US" dirty="0" smtClean="0"/>
              <a:t> set node3 "role[web]"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78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840828" y="2249066"/>
            <a:ext cx="10817770" cy="4060293"/>
          </a:xfrm>
        </p:spPr>
        <p:txBody>
          <a:bodyPr/>
          <a:lstStyle/>
          <a:p>
            <a:r>
              <a:rPr lang="en-US" dirty="0"/>
              <a:t>ec2-54-176-64-173.us-west-1.compute.amazonaws.com   Starting Chef Client, version 12.3.0</a:t>
            </a:r>
          </a:p>
          <a:p>
            <a:r>
              <a:rPr lang="en-US" dirty="0"/>
              <a:t>ec2-204-236-155-223.us-west-1.compute.amazonaws.com Starting Chef Client, version 12.3.0</a:t>
            </a:r>
          </a:p>
          <a:p>
            <a:r>
              <a:rPr lang="en-US" dirty="0"/>
              <a:t>ec2-54-176-64-173.us-west-1.compute.amazonaws.com   resolving cookbooks for run list: ["apache"]</a:t>
            </a:r>
          </a:p>
          <a:p>
            <a:r>
              <a:rPr lang="en-US" dirty="0"/>
              <a:t>ec2-54-176-64-173.us-west-1.compute.amazonaws.com   Synchronizing Cookbooks:</a:t>
            </a:r>
          </a:p>
          <a:p>
            <a:r>
              <a:rPr lang="en-US" dirty="0"/>
              <a:t>ec2-54-176-64-173.us-west-1.compute.amazonaws.com     - apache</a:t>
            </a:r>
          </a:p>
          <a:p>
            <a:r>
              <a:rPr lang="en-US" dirty="0"/>
              <a:t>ec2-54-176-64-173.us-west-1.compute.amazonaws.com   Compiling Cookbooks...</a:t>
            </a:r>
          </a:p>
          <a:p>
            <a:r>
              <a:rPr lang="en-US" dirty="0"/>
              <a:t>ec2-54-176-64-173.us-west-1.compute.amazonaws.com   Converging 4 resources</a:t>
            </a:r>
          </a:p>
          <a:p>
            <a:r>
              <a:rPr lang="en-US" dirty="0"/>
              <a:t>ec2-54-176-64-173.us-west-1.compute.amazonaws.com   Recipe: apache::server</a:t>
            </a:r>
          </a:p>
          <a:p>
            <a:r>
              <a:rPr lang="en-US" dirty="0"/>
              <a:t>ec2-204-236-155-223.us-west-1.compute.amazonaws.com resolving cookbooks for run list: ["apache"]</a:t>
            </a:r>
          </a:p>
          <a:p>
            <a:r>
              <a:rPr lang="en-US" dirty="0"/>
              <a:t>ec2-204-236-155-223.us-west-1.compute.amazonaws.com Synchronizing Cookbooks:</a:t>
            </a:r>
          </a:p>
          <a:p>
            <a:r>
              <a:rPr lang="en-US" dirty="0"/>
              <a:t>ec2-204-236-155-223.us-west-1.compute.amazonaws.com   - apache</a:t>
            </a:r>
          </a:p>
          <a:p>
            <a:r>
              <a:rPr lang="en-US" dirty="0"/>
              <a:t>ec2-204-236-155-223.us-west-1.compute.amazonaws.com Compiling Cookbooks...</a:t>
            </a:r>
          </a:p>
          <a:p>
            <a:r>
              <a:rPr lang="en-US" dirty="0"/>
              <a:t>ec2-204-236-155-223.us-west-1.compute.amazonaws.com Converging 4 resources</a:t>
            </a:r>
          </a:p>
          <a:p>
            <a:r>
              <a:rPr lang="en-US" dirty="0"/>
              <a:t>ec2-204-236-155-223.us-west-1.compute.amazonaws.com Recipe: apache::server</a:t>
            </a:r>
          </a:p>
          <a:p>
            <a:r>
              <a:rPr lang="en-US" dirty="0"/>
              <a:t>ec2-54-176-64-173.us-west-1.compute.amazonaws.com     * execute[apt-get update] action run</a:t>
            </a:r>
          </a:p>
          <a:p>
            <a:r>
              <a:rPr lang="en-US" dirty="0"/>
              <a:t>ec2-54-176-64-173.us-west-1.compute.amazonaws.com       - execute apt-get update</a:t>
            </a:r>
          </a:p>
          <a:p>
            <a:r>
              <a:rPr lang="en-US" dirty="0"/>
              <a:t>ec2-54-176-64-173.us-west-1.compute.amazonaws.com     * </a:t>
            </a:r>
            <a:r>
              <a:rPr lang="en-US" dirty="0" err="1"/>
              <a:t>apt_package</a:t>
            </a:r>
            <a:r>
              <a:rPr lang="en-US" dirty="0"/>
              <a:t>[apache2] action install (up to date)</a:t>
            </a:r>
          </a:p>
          <a:p>
            <a:r>
              <a:rPr lang="en-US" dirty="0"/>
              <a:t>ec2-54-176-64-173.us-west-1.compute.amazonaws.com     * template[/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] action create (up to date)</a:t>
            </a:r>
          </a:p>
          <a:p>
            <a:r>
              <a:rPr lang="en-US" dirty="0"/>
              <a:t>ec2-54-176-64-173.us-west-1.compute.amazonaws.com     * service[apache2] action enable (up to date)</a:t>
            </a:r>
          </a:p>
          <a:p>
            <a:r>
              <a:rPr lang="en-US" dirty="0"/>
              <a:t>ec2-54-176-64-173.us-west-1.compute.amazonaws.com     * service[apache2] action start (up to date)</a:t>
            </a:r>
          </a:p>
          <a:p>
            <a:r>
              <a:rPr lang="en-US" dirty="0"/>
              <a:t>ec2-204-236-155-223.us-west-1.compute.amazonaws.com   * execute[apt-get update] action run</a:t>
            </a:r>
          </a:p>
          <a:p>
            <a:r>
              <a:rPr lang="en-US" dirty="0"/>
              <a:t>ec2-54-176-64-173.us-west-1.compute.amazonaws.com</a:t>
            </a:r>
          </a:p>
          <a:p>
            <a:r>
              <a:rPr lang="en-US" dirty="0"/>
              <a:t>ec2-54-176-64-173.us-west-1.compute.amazonaws.com   Running handlers:</a:t>
            </a:r>
          </a:p>
          <a:p>
            <a:r>
              <a:rPr lang="en-US" dirty="0"/>
              <a:t>ec2-54-176-64-173.us-west-1.compute.amazonaws.com   Running handlers complete</a:t>
            </a:r>
          </a:p>
          <a:p>
            <a:r>
              <a:rPr lang="en-US" dirty="0"/>
              <a:t>ec2-204-236-155-223.us-west-1.compute.amazonaws.com     - execute apt-get update</a:t>
            </a:r>
          </a:p>
          <a:p>
            <a:r>
              <a:rPr lang="en-US" dirty="0"/>
              <a:t>ec2-54-176-64-173.us-west-1.compute.amazonaws.com   Chef Client finished, 1/5 resources updated in 17.679611791 seconds</a:t>
            </a:r>
          </a:p>
          <a:p>
            <a:r>
              <a:rPr lang="en-US" dirty="0"/>
              <a:t>ec2-204-236-155-223.us-west-1.compute.amazonaws.com   * </a:t>
            </a:r>
            <a:r>
              <a:rPr lang="en-US" dirty="0" err="1"/>
              <a:t>apt_package</a:t>
            </a:r>
            <a:r>
              <a:rPr lang="en-US" dirty="0"/>
              <a:t>[apache2] action install (up to date)</a:t>
            </a:r>
          </a:p>
          <a:p>
            <a:r>
              <a:rPr lang="en-US" dirty="0"/>
              <a:t>ec2-204-236-155-223.us-west-1.compute.amazonaws.com   * template[/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] action create (up to date)</a:t>
            </a:r>
          </a:p>
          <a:p>
            <a:r>
              <a:rPr lang="en-US" dirty="0"/>
              <a:t>ec2-204-236-155-223.us-west-1.compute.amazonaws.com   * service[apache2] action enable (up to date)</a:t>
            </a:r>
          </a:p>
          <a:p>
            <a:r>
              <a:rPr lang="en-US" dirty="0"/>
              <a:t>ec2-204-236-155-223.us-west-1.compute.amazonaws.com   * service[apache2] action start (up to date)</a:t>
            </a:r>
          </a:p>
          <a:p>
            <a:r>
              <a:rPr lang="en-US" dirty="0"/>
              <a:t>ec2-204-236-155-223.us-west-1.compute.amazonaws.com</a:t>
            </a:r>
          </a:p>
          <a:p>
            <a:r>
              <a:rPr lang="en-US" dirty="0"/>
              <a:t>ec2-204-236-155-223.us-west-1.compute.amazonaws.com Running handlers:</a:t>
            </a:r>
          </a:p>
          <a:p>
            <a:r>
              <a:rPr lang="en-US" dirty="0"/>
              <a:t>ec2-204-236-155-223.us-west-1.compute.amazonaws.com Running handlers complete</a:t>
            </a:r>
          </a:p>
          <a:p>
            <a:r>
              <a:rPr lang="en-US" dirty="0"/>
              <a:t>ec2-204-236-155-223.us-west-1.compute.amazonaws.com Chef Client finished, 1/5 resources updated in 18.559099873 seconds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840828" y="1002861"/>
            <a:ext cx="10816896" cy="1074218"/>
          </a:xfrm>
        </p:spPr>
        <p:txBody>
          <a:bodyPr/>
          <a:lstStyle/>
          <a:p>
            <a:r>
              <a:rPr lang="en-US" dirty="0"/>
              <a:t>$ knife </a:t>
            </a:r>
            <a:r>
              <a:rPr lang="en-US" dirty="0" err="1"/>
              <a:t>ssh</a:t>
            </a:r>
            <a:r>
              <a:rPr lang="en-US" dirty="0"/>
              <a:t> </a:t>
            </a:r>
            <a:r>
              <a:rPr lang="en-US" dirty="0" smtClean="0"/>
              <a:t>"name:node1 OR name:node3" </a:t>
            </a:r>
            <a:r>
              <a:rPr lang="en-US" dirty="0"/>
              <a:t>-x USER -P </a:t>
            </a:r>
            <a:r>
              <a:rPr lang="en-US" dirty="0" smtClean="0"/>
              <a:t>PWD \</a:t>
            </a:r>
          </a:p>
          <a:p>
            <a:r>
              <a:rPr lang="en-US" dirty="0" smtClean="0"/>
              <a:t>"</a:t>
            </a:r>
            <a:r>
              <a:rPr lang="en-US" dirty="0" err="1" smtClean="0"/>
              <a:t>sudo</a:t>
            </a:r>
            <a:r>
              <a:rPr lang="en-US" dirty="0" smtClean="0"/>
              <a:t> chef-client"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12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Roles for Everyone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/>
              <a:t>Give our </a:t>
            </a:r>
            <a:r>
              <a:rPr lang="en-US" dirty="0" smtClean="0"/>
              <a:t>proxy node </a:t>
            </a:r>
            <a:r>
              <a:rPr lang="en-US" dirty="0"/>
              <a:t>a </a:t>
            </a:r>
            <a:r>
              <a:rPr lang="en-US" dirty="0" smtClean="0"/>
              <a:t>"proxy" Role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Give our web nodes a "web" Role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We will give our nodes a role to better describe them and so we can configure them in a similar manner.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03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Roles for Everyone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/>
              <a:t>Give our </a:t>
            </a:r>
            <a:r>
              <a:rPr lang="en-US" dirty="0" smtClean="0"/>
              <a:t>proxy node </a:t>
            </a:r>
            <a:r>
              <a:rPr lang="en-US" dirty="0"/>
              <a:t>a </a:t>
            </a:r>
            <a:r>
              <a:rPr lang="en-US" dirty="0" smtClean="0"/>
              <a:t>"proxy" Role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Give our web nodes a "web" Role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We will give our nodes a role to better describe them and so we can configure them in a similar manner.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84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</a:t>
            </a:r>
            <a:r>
              <a:rPr lang="en-US" smtClean="0"/>
              <a:t>you answer?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~/chef-repo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roles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89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"proxy"</a:t>
            </a:r>
          </a:p>
          <a:p>
            <a:r>
              <a:rPr lang="en-US" dirty="0"/>
              <a:t>description "Proxy Server"</a:t>
            </a:r>
          </a:p>
          <a:p>
            <a:r>
              <a:rPr lang="en-US" dirty="0" err="1"/>
              <a:t>run_list</a:t>
            </a:r>
            <a:r>
              <a:rPr lang="en-US" dirty="0"/>
              <a:t> "recipe[</a:t>
            </a:r>
            <a:r>
              <a:rPr lang="en-US" dirty="0" err="1"/>
              <a:t>myhaproxy</a:t>
            </a:r>
            <a:r>
              <a:rPr lang="en-US" dirty="0"/>
              <a:t>]"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chef-repo/roles/</a:t>
            </a:r>
            <a:r>
              <a:rPr lang="en-US" dirty="0" err="1" smtClean="0"/>
              <a:t>proxy.rb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02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role from file </a:t>
            </a:r>
            <a:r>
              <a:rPr lang="en-US" dirty="0" err="1" smtClean="0"/>
              <a:t>proxy.rb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3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proxy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role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3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chef_type</a:t>
            </a:r>
            <a:r>
              <a:rPr lang="en-US" dirty="0"/>
              <a:t>:           role</a:t>
            </a:r>
          </a:p>
          <a:p>
            <a:r>
              <a:rPr lang="en-US" dirty="0" err="1"/>
              <a:t>default_attributes</a:t>
            </a:r>
            <a:r>
              <a:rPr lang="en-US" dirty="0"/>
              <a:t>:</a:t>
            </a:r>
          </a:p>
          <a:p>
            <a:r>
              <a:rPr lang="en-US" dirty="0"/>
              <a:t>description:         Proxy Server</a:t>
            </a:r>
          </a:p>
          <a:p>
            <a:r>
              <a:rPr lang="en-US" dirty="0" err="1"/>
              <a:t>env_run_lists</a:t>
            </a:r>
            <a:r>
              <a:rPr lang="en-US" dirty="0"/>
              <a:t>:</a:t>
            </a:r>
          </a:p>
          <a:p>
            <a:r>
              <a:rPr lang="en-US" dirty="0" err="1"/>
              <a:t>json_class</a:t>
            </a:r>
            <a:r>
              <a:rPr lang="en-US" dirty="0"/>
              <a:t>:          Chef::Role</a:t>
            </a:r>
          </a:p>
          <a:p>
            <a:r>
              <a:rPr lang="en-US" dirty="0"/>
              <a:t>name:                proxy</a:t>
            </a:r>
          </a:p>
          <a:p>
            <a:r>
              <a:rPr lang="en-US" dirty="0" err="1"/>
              <a:t>override_attributes</a:t>
            </a:r>
            <a:r>
              <a:rPr lang="en-US" dirty="0"/>
              <a:t>:</a:t>
            </a:r>
          </a:p>
          <a:p>
            <a:r>
              <a:rPr lang="en-US" dirty="0" err="1"/>
              <a:t>run_list</a:t>
            </a:r>
            <a:r>
              <a:rPr lang="en-US" dirty="0"/>
              <a:t>:            recipe[</a:t>
            </a:r>
            <a:r>
              <a:rPr lang="en-US" dirty="0" err="1"/>
              <a:t>myhaproxy</a:t>
            </a:r>
            <a:r>
              <a:rPr lang="en-US" dirty="0"/>
              <a:t>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role show proxy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51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node2:</a:t>
            </a:r>
          </a:p>
          <a:p>
            <a:r>
              <a:rPr lang="en-US" dirty="0"/>
              <a:t>  </a:t>
            </a:r>
            <a:r>
              <a:rPr lang="en-US" dirty="0" err="1"/>
              <a:t>run_list</a:t>
            </a:r>
            <a:r>
              <a:rPr lang="en-US" dirty="0"/>
              <a:t>: role[proxy]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$ knife node </a:t>
            </a:r>
            <a:r>
              <a:rPr lang="en-US" dirty="0" err="1"/>
              <a:t>run_list</a:t>
            </a:r>
            <a:r>
              <a:rPr lang="en-US" dirty="0"/>
              <a:t> set node2 "role[proxy]"</a:t>
            </a:r>
          </a:p>
        </p:txBody>
      </p:sp>
    </p:spTree>
    <p:extLst>
      <p:ext uri="{BB962C8B-B14F-4D97-AF65-F5344CB8AC3E}">
        <p14:creationId xmlns:p14="http://schemas.microsoft.com/office/powerpoint/2010/main" val="127716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11147</TotalTime>
  <Words>1929</Words>
  <Application>Microsoft Macintosh PowerPoint</Application>
  <PresentationFormat>Custom</PresentationFormat>
  <Paragraphs>124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ChefDk3.2Template</vt:lpstr>
      <vt:lpstr>Roles</vt:lpstr>
      <vt:lpstr>Roles for Everyone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Roles for Everyone</vt:lpstr>
      <vt:lpstr>Define a Web Role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Roles for Everyone</vt:lpstr>
      <vt:lpstr>Discussion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1428</cp:revision>
  <cp:lastPrinted>2015-02-07T23:49:10Z</cp:lastPrinted>
  <dcterms:created xsi:type="dcterms:W3CDTF">2012-09-13T17:36:07Z</dcterms:created>
  <dcterms:modified xsi:type="dcterms:W3CDTF">2015-05-15T23:34:40Z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